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2" r:id="rId3"/>
    <p:sldId id="257" r:id="rId4"/>
    <p:sldId id="258" r:id="rId5"/>
    <p:sldId id="259" r:id="rId6"/>
    <p:sldId id="260" r:id="rId7"/>
    <p:sldId id="261" r:id="rId8"/>
    <p:sldId id="263" r:id="rId9"/>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1" d="100"/>
          <a:sy n="71" d="100"/>
        </p:scale>
        <p:origin x="-486"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NZ"/>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NZ"/>
          </a:p>
        </p:txBody>
      </p:sp>
      <p:sp>
        <p:nvSpPr>
          <p:cNvPr id="4" name="Date Placeholder 3"/>
          <p:cNvSpPr>
            <a:spLocks noGrp="1"/>
          </p:cNvSpPr>
          <p:nvPr>
            <p:ph type="dt" sz="half" idx="10"/>
          </p:nvPr>
        </p:nvSpPr>
        <p:spPr/>
        <p:txBody>
          <a:bodyPr/>
          <a:lstStyle>
            <a:lvl1pPr>
              <a:defRPr/>
            </a:lvl1pPr>
          </a:lstStyle>
          <a:p>
            <a:pPr>
              <a:defRPr/>
            </a:pPr>
            <a:fld id="{F3825400-CE7D-42EE-88E9-1FB96CDC7C7C}"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C98CCD9F-7DF8-43EE-98A4-DB8C9DC6F740}" type="slidenum">
              <a:rPr lang="en-NZ"/>
              <a:pPr>
                <a:defRPr/>
              </a:pPr>
              <a:t>‹#›</a:t>
            </a:fld>
            <a:endParaRPr lang="en-N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lvl1pPr>
              <a:defRPr/>
            </a:lvl1pPr>
          </a:lstStyle>
          <a:p>
            <a:pPr>
              <a:defRPr/>
            </a:pPr>
            <a:fld id="{8A3100B5-3A20-43C3-9720-FB1BCA5F344B}"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AB02383A-C006-4BAA-BA9F-E3035840B883}" type="slidenum">
              <a:rPr lang="en-NZ"/>
              <a:pPr>
                <a:defRPr/>
              </a:pPr>
              <a:t>‹#›</a:t>
            </a:fld>
            <a:endParaRPr lang="en-N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NZ"/>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lvl1pPr>
              <a:defRPr/>
            </a:lvl1pPr>
          </a:lstStyle>
          <a:p>
            <a:pPr>
              <a:defRPr/>
            </a:pPr>
            <a:fld id="{B809FCEA-6A79-4CE0-A0A4-E1A2C7604BD5}"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37398FC6-E15C-4955-A529-9D08F49B00FF}" type="slidenum">
              <a:rPr lang="en-NZ"/>
              <a:pPr>
                <a:defRPr/>
              </a:pPr>
              <a:t>‹#›</a:t>
            </a:fld>
            <a:endParaRPr lang="en-N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lvl1pPr>
              <a:defRPr/>
            </a:lvl1pPr>
          </a:lstStyle>
          <a:p>
            <a:pPr>
              <a:defRPr/>
            </a:pPr>
            <a:fld id="{D2F4E5B5-211D-4524-BD11-40730E96BDAE}"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E2D058FC-15AA-4C48-85AF-FC38FE320D9F}" type="slidenum">
              <a:rPr lang="en-NZ"/>
              <a:pPr>
                <a:defRPr/>
              </a:pPr>
              <a:t>‹#›</a:t>
            </a:fld>
            <a:endParaRPr lang="en-NZ"/>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NZ"/>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91C11585-2405-44D6-9FD0-1281FD919BA6}" type="datetimeFigureOut">
              <a:rPr lang="en-US"/>
              <a:pPr>
                <a:defRPr/>
              </a:pPr>
              <a:t>5/4/2009</a:t>
            </a:fld>
            <a:endParaRPr lang="en-NZ"/>
          </a:p>
        </p:txBody>
      </p:sp>
      <p:sp>
        <p:nvSpPr>
          <p:cNvPr id="5" name="Footer Placeholder 4"/>
          <p:cNvSpPr>
            <a:spLocks noGrp="1"/>
          </p:cNvSpPr>
          <p:nvPr>
            <p:ph type="ftr" sz="quarter" idx="11"/>
          </p:nvPr>
        </p:nvSpPr>
        <p:spPr/>
        <p:txBody>
          <a:bodyPr/>
          <a:lstStyle>
            <a:lvl1pPr>
              <a:defRPr/>
            </a:lvl1pPr>
          </a:lstStyle>
          <a:p>
            <a:pPr>
              <a:defRPr/>
            </a:pPr>
            <a:endParaRPr lang="en-NZ"/>
          </a:p>
        </p:txBody>
      </p:sp>
      <p:sp>
        <p:nvSpPr>
          <p:cNvPr id="6" name="Slide Number Placeholder 5"/>
          <p:cNvSpPr>
            <a:spLocks noGrp="1"/>
          </p:cNvSpPr>
          <p:nvPr>
            <p:ph type="sldNum" sz="quarter" idx="12"/>
          </p:nvPr>
        </p:nvSpPr>
        <p:spPr/>
        <p:txBody>
          <a:bodyPr/>
          <a:lstStyle>
            <a:lvl1pPr>
              <a:defRPr/>
            </a:lvl1pPr>
          </a:lstStyle>
          <a:p>
            <a:pPr>
              <a:defRPr/>
            </a:pPr>
            <a:fld id="{748C5385-29FE-4C5B-951C-7AD94A28F8F8}" type="slidenum">
              <a:rPr lang="en-NZ"/>
              <a:pPr>
                <a:defRPr/>
              </a:pPr>
              <a:t>‹#›</a:t>
            </a:fld>
            <a:endParaRPr lang="en-NZ"/>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Date Placeholder 3"/>
          <p:cNvSpPr>
            <a:spLocks noGrp="1"/>
          </p:cNvSpPr>
          <p:nvPr>
            <p:ph type="dt" sz="half" idx="10"/>
          </p:nvPr>
        </p:nvSpPr>
        <p:spPr/>
        <p:txBody>
          <a:bodyPr/>
          <a:lstStyle>
            <a:lvl1pPr>
              <a:defRPr/>
            </a:lvl1pPr>
          </a:lstStyle>
          <a:p>
            <a:pPr>
              <a:defRPr/>
            </a:pPr>
            <a:fld id="{F06FA3CD-C5D2-49E2-A5F9-DD577B83DF12}" type="datetimeFigureOut">
              <a:rPr lang="en-US"/>
              <a:pPr>
                <a:defRPr/>
              </a:pPr>
              <a:t>5/4/2009</a:t>
            </a:fld>
            <a:endParaRPr lang="en-NZ"/>
          </a:p>
        </p:txBody>
      </p:sp>
      <p:sp>
        <p:nvSpPr>
          <p:cNvPr id="6" name="Footer Placeholder 4"/>
          <p:cNvSpPr>
            <a:spLocks noGrp="1"/>
          </p:cNvSpPr>
          <p:nvPr>
            <p:ph type="ftr" sz="quarter" idx="11"/>
          </p:nvPr>
        </p:nvSpPr>
        <p:spPr/>
        <p:txBody>
          <a:bodyPr/>
          <a:lstStyle>
            <a:lvl1pPr>
              <a:defRPr/>
            </a:lvl1pPr>
          </a:lstStyle>
          <a:p>
            <a:pPr>
              <a:defRPr/>
            </a:pPr>
            <a:endParaRPr lang="en-NZ"/>
          </a:p>
        </p:txBody>
      </p:sp>
      <p:sp>
        <p:nvSpPr>
          <p:cNvPr id="7" name="Slide Number Placeholder 5"/>
          <p:cNvSpPr>
            <a:spLocks noGrp="1"/>
          </p:cNvSpPr>
          <p:nvPr>
            <p:ph type="sldNum" sz="quarter" idx="12"/>
          </p:nvPr>
        </p:nvSpPr>
        <p:spPr/>
        <p:txBody>
          <a:bodyPr/>
          <a:lstStyle>
            <a:lvl1pPr>
              <a:defRPr/>
            </a:lvl1pPr>
          </a:lstStyle>
          <a:p>
            <a:pPr>
              <a:defRPr/>
            </a:pPr>
            <a:fld id="{FF431F37-F2F3-46E0-8701-4B385DD4D4A7}" type="slidenum">
              <a:rPr lang="en-NZ"/>
              <a:pPr>
                <a:defRPr/>
              </a:pPr>
              <a:t>‹#›</a:t>
            </a:fld>
            <a:endParaRPr lang="en-NZ"/>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NZ"/>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7" name="Date Placeholder 3"/>
          <p:cNvSpPr>
            <a:spLocks noGrp="1"/>
          </p:cNvSpPr>
          <p:nvPr>
            <p:ph type="dt" sz="half" idx="10"/>
          </p:nvPr>
        </p:nvSpPr>
        <p:spPr/>
        <p:txBody>
          <a:bodyPr/>
          <a:lstStyle>
            <a:lvl1pPr>
              <a:defRPr/>
            </a:lvl1pPr>
          </a:lstStyle>
          <a:p>
            <a:pPr>
              <a:defRPr/>
            </a:pPr>
            <a:fld id="{B1D5E840-AAA4-4F5C-BF32-5A7328FF0BCC}" type="datetimeFigureOut">
              <a:rPr lang="en-US"/>
              <a:pPr>
                <a:defRPr/>
              </a:pPr>
              <a:t>5/4/2009</a:t>
            </a:fld>
            <a:endParaRPr lang="en-NZ"/>
          </a:p>
        </p:txBody>
      </p:sp>
      <p:sp>
        <p:nvSpPr>
          <p:cNvPr id="8" name="Footer Placeholder 4"/>
          <p:cNvSpPr>
            <a:spLocks noGrp="1"/>
          </p:cNvSpPr>
          <p:nvPr>
            <p:ph type="ftr" sz="quarter" idx="11"/>
          </p:nvPr>
        </p:nvSpPr>
        <p:spPr/>
        <p:txBody>
          <a:bodyPr/>
          <a:lstStyle>
            <a:lvl1pPr>
              <a:defRPr/>
            </a:lvl1pPr>
          </a:lstStyle>
          <a:p>
            <a:pPr>
              <a:defRPr/>
            </a:pPr>
            <a:endParaRPr lang="en-NZ"/>
          </a:p>
        </p:txBody>
      </p:sp>
      <p:sp>
        <p:nvSpPr>
          <p:cNvPr id="9" name="Slide Number Placeholder 5"/>
          <p:cNvSpPr>
            <a:spLocks noGrp="1"/>
          </p:cNvSpPr>
          <p:nvPr>
            <p:ph type="sldNum" sz="quarter" idx="12"/>
          </p:nvPr>
        </p:nvSpPr>
        <p:spPr/>
        <p:txBody>
          <a:bodyPr/>
          <a:lstStyle>
            <a:lvl1pPr>
              <a:defRPr/>
            </a:lvl1pPr>
          </a:lstStyle>
          <a:p>
            <a:pPr>
              <a:defRPr/>
            </a:pPr>
            <a:fld id="{D467A0C9-C963-4103-ACBD-4FF0D653681F}" type="slidenum">
              <a:rPr lang="en-NZ"/>
              <a:pPr>
                <a:defRPr/>
              </a:pPr>
              <a:t>‹#›</a:t>
            </a:fld>
            <a:endParaRPr lang="en-NZ"/>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Date Placeholder 3"/>
          <p:cNvSpPr>
            <a:spLocks noGrp="1"/>
          </p:cNvSpPr>
          <p:nvPr>
            <p:ph type="dt" sz="half" idx="10"/>
          </p:nvPr>
        </p:nvSpPr>
        <p:spPr/>
        <p:txBody>
          <a:bodyPr/>
          <a:lstStyle>
            <a:lvl1pPr>
              <a:defRPr/>
            </a:lvl1pPr>
          </a:lstStyle>
          <a:p>
            <a:pPr>
              <a:defRPr/>
            </a:pPr>
            <a:fld id="{A9636F7A-461B-4EDC-81BA-BAFF9E7CA1F5}" type="datetimeFigureOut">
              <a:rPr lang="en-US"/>
              <a:pPr>
                <a:defRPr/>
              </a:pPr>
              <a:t>5/4/2009</a:t>
            </a:fld>
            <a:endParaRPr lang="en-NZ"/>
          </a:p>
        </p:txBody>
      </p:sp>
      <p:sp>
        <p:nvSpPr>
          <p:cNvPr id="4" name="Footer Placeholder 4"/>
          <p:cNvSpPr>
            <a:spLocks noGrp="1"/>
          </p:cNvSpPr>
          <p:nvPr>
            <p:ph type="ftr" sz="quarter" idx="11"/>
          </p:nvPr>
        </p:nvSpPr>
        <p:spPr/>
        <p:txBody>
          <a:bodyPr/>
          <a:lstStyle>
            <a:lvl1pPr>
              <a:defRPr/>
            </a:lvl1pPr>
          </a:lstStyle>
          <a:p>
            <a:pPr>
              <a:defRPr/>
            </a:pPr>
            <a:endParaRPr lang="en-NZ"/>
          </a:p>
        </p:txBody>
      </p:sp>
      <p:sp>
        <p:nvSpPr>
          <p:cNvPr id="5" name="Slide Number Placeholder 5"/>
          <p:cNvSpPr>
            <a:spLocks noGrp="1"/>
          </p:cNvSpPr>
          <p:nvPr>
            <p:ph type="sldNum" sz="quarter" idx="12"/>
          </p:nvPr>
        </p:nvSpPr>
        <p:spPr/>
        <p:txBody>
          <a:bodyPr/>
          <a:lstStyle>
            <a:lvl1pPr>
              <a:defRPr/>
            </a:lvl1pPr>
          </a:lstStyle>
          <a:p>
            <a:pPr>
              <a:defRPr/>
            </a:pPr>
            <a:fld id="{D26F43C2-80AB-4A99-8857-4577A9E15E59}" type="slidenum">
              <a:rPr lang="en-NZ"/>
              <a:pPr>
                <a:defRPr/>
              </a:pPr>
              <a:t>‹#›</a:t>
            </a:fld>
            <a:endParaRPr lang="en-N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CF99B73F-062F-408D-A2D2-380DD15CF1AA}" type="datetimeFigureOut">
              <a:rPr lang="en-US"/>
              <a:pPr>
                <a:defRPr/>
              </a:pPr>
              <a:t>5/4/2009</a:t>
            </a:fld>
            <a:endParaRPr lang="en-NZ"/>
          </a:p>
        </p:txBody>
      </p:sp>
      <p:sp>
        <p:nvSpPr>
          <p:cNvPr id="3" name="Footer Placeholder 4"/>
          <p:cNvSpPr>
            <a:spLocks noGrp="1"/>
          </p:cNvSpPr>
          <p:nvPr>
            <p:ph type="ftr" sz="quarter" idx="11"/>
          </p:nvPr>
        </p:nvSpPr>
        <p:spPr/>
        <p:txBody>
          <a:bodyPr/>
          <a:lstStyle>
            <a:lvl1pPr>
              <a:defRPr/>
            </a:lvl1pPr>
          </a:lstStyle>
          <a:p>
            <a:pPr>
              <a:defRPr/>
            </a:pPr>
            <a:endParaRPr lang="en-NZ"/>
          </a:p>
        </p:txBody>
      </p:sp>
      <p:sp>
        <p:nvSpPr>
          <p:cNvPr id="4" name="Slide Number Placeholder 5"/>
          <p:cNvSpPr>
            <a:spLocks noGrp="1"/>
          </p:cNvSpPr>
          <p:nvPr>
            <p:ph type="sldNum" sz="quarter" idx="12"/>
          </p:nvPr>
        </p:nvSpPr>
        <p:spPr/>
        <p:txBody>
          <a:bodyPr/>
          <a:lstStyle>
            <a:lvl1pPr>
              <a:defRPr/>
            </a:lvl1pPr>
          </a:lstStyle>
          <a:p>
            <a:pPr>
              <a:defRPr/>
            </a:pPr>
            <a:fld id="{54C6526D-4F08-4F5C-8504-12DB736C8000}" type="slidenum">
              <a:rPr lang="en-NZ"/>
              <a:pPr>
                <a:defRPr/>
              </a:pPr>
              <a:t>‹#›</a:t>
            </a:fld>
            <a:endParaRPr lang="en-N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NZ"/>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28A8B71E-D635-4984-A1F6-94DF6494F086}" type="datetimeFigureOut">
              <a:rPr lang="en-US"/>
              <a:pPr>
                <a:defRPr/>
              </a:pPr>
              <a:t>5/4/2009</a:t>
            </a:fld>
            <a:endParaRPr lang="en-NZ"/>
          </a:p>
        </p:txBody>
      </p:sp>
      <p:sp>
        <p:nvSpPr>
          <p:cNvPr id="6" name="Footer Placeholder 4"/>
          <p:cNvSpPr>
            <a:spLocks noGrp="1"/>
          </p:cNvSpPr>
          <p:nvPr>
            <p:ph type="ftr" sz="quarter" idx="11"/>
          </p:nvPr>
        </p:nvSpPr>
        <p:spPr/>
        <p:txBody>
          <a:bodyPr/>
          <a:lstStyle>
            <a:lvl1pPr>
              <a:defRPr/>
            </a:lvl1pPr>
          </a:lstStyle>
          <a:p>
            <a:pPr>
              <a:defRPr/>
            </a:pPr>
            <a:endParaRPr lang="en-NZ"/>
          </a:p>
        </p:txBody>
      </p:sp>
      <p:sp>
        <p:nvSpPr>
          <p:cNvPr id="7" name="Slide Number Placeholder 5"/>
          <p:cNvSpPr>
            <a:spLocks noGrp="1"/>
          </p:cNvSpPr>
          <p:nvPr>
            <p:ph type="sldNum" sz="quarter" idx="12"/>
          </p:nvPr>
        </p:nvSpPr>
        <p:spPr/>
        <p:txBody>
          <a:bodyPr/>
          <a:lstStyle>
            <a:lvl1pPr>
              <a:defRPr/>
            </a:lvl1pPr>
          </a:lstStyle>
          <a:p>
            <a:pPr>
              <a:defRPr/>
            </a:pPr>
            <a:fld id="{1656DA37-DAF4-4949-ADBD-E65DB291E43E}" type="slidenum">
              <a:rPr lang="en-NZ"/>
              <a:pPr>
                <a:defRPr/>
              </a:pPr>
              <a:t>‹#›</a:t>
            </a:fld>
            <a:endParaRPr lang="en-NZ"/>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NZ"/>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NZ"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452E7463-FFC1-4303-8DFC-917C965B3DC1}" type="datetimeFigureOut">
              <a:rPr lang="en-US"/>
              <a:pPr>
                <a:defRPr/>
              </a:pPr>
              <a:t>5/4/2009</a:t>
            </a:fld>
            <a:endParaRPr lang="en-NZ"/>
          </a:p>
        </p:txBody>
      </p:sp>
      <p:sp>
        <p:nvSpPr>
          <p:cNvPr id="6" name="Footer Placeholder 4"/>
          <p:cNvSpPr>
            <a:spLocks noGrp="1"/>
          </p:cNvSpPr>
          <p:nvPr>
            <p:ph type="ftr" sz="quarter" idx="11"/>
          </p:nvPr>
        </p:nvSpPr>
        <p:spPr/>
        <p:txBody>
          <a:bodyPr/>
          <a:lstStyle>
            <a:lvl1pPr>
              <a:defRPr/>
            </a:lvl1pPr>
          </a:lstStyle>
          <a:p>
            <a:pPr>
              <a:defRPr/>
            </a:pPr>
            <a:endParaRPr lang="en-NZ"/>
          </a:p>
        </p:txBody>
      </p:sp>
      <p:sp>
        <p:nvSpPr>
          <p:cNvPr id="7" name="Slide Number Placeholder 5"/>
          <p:cNvSpPr>
            <a:spLocks noGrp="1"/>
          </p:cNvSpPr>
          <p:nvPr>
            <p:ph type="sldNum" sz="quarter" idx="12"/>
          </p:nvPr>
        </p:nvSpPr>
        <p:spPr/>
        <p:txBody>
          <a:bodyPr/>
          <a:lstStyle>
            <a:lvl1pPr>
              <a:defRPr/>
            </a:lvl1pPr>
          </a:lstStyle>
          <a:p>
            <a:pPr>
              <a:defRPr/>
            </a:pPr>
            <a:fld id="{85BBDB6F-6E91-4852-8258-D51D748AAE8F}" type="slidenum">
              <a:rPr lang="en-NZ"/>
              <a:pPr>
                <a:defRPr/>
              </a:pPr>
              <a:t>‹#›</a:t>
            </a:fld>
            <a:endParaRPr lang="en-NZ"/>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endParaRPr lang="en-NZ" smtClean="0"/>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smtClean="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BBF8C7A1-DCA6-4E2A-B98C-BAC7D7CACA97}" type="datetimeFigureOut">
              <a:rPr lang="en-US"/>
              <a:pPr>
                <a:defRPr/>
              </a:pPr>
              <a:t>5/4/2009</a:t>
            </a:fld>
            <a:endParaRPr lang="en-NZ"/>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n-NZ"/>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C5F64849-7189-471C-A475-B1EC53C64E3F}" type="slidenum">
              <a:rPr lang="en-NZ"/>
              <a:pPr>
                <a:defRPr/>
              </a:pPr>
              <a:t>‹#›</a:t>
            </a:fld>
            <a:endParaRPr lang="en-NZ"/>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Title 3"/>
          <p:cNvSpPr>
            <a:spLocks noGrp="1"/>
          </p:cNvSpPr>
          <p:nvPr>
            <p:ph type="title"/>
          </p:nvPr>
        </p:nvSpPr>
        <p:spPr/>
        <p:txBody>
          <a:bodyPr/>
          <a:lstStyle/>
          <a:p>
            <a:r>
              <a:rPr lang="en-NZ" smtClean="0"/>
              <a:t>Irony</a:t>
            </a:r>
          </a:p>
        </p:txBody>
      </p:sp>
      <p:sp>
        <p:nvSpPr>
          <p:cNvPr id="13314" name="Content Placeholder 4"/>
          <p:cNvSpPr>
            <a:spLocks noGrp="1"/>
          </p:cNvSpPr>
          <p:nvPr>
            <p:ph idx="1"/>
          </p:nvPr>
        </p:nvSpPr>
        <p:spPr/>
        <p:txBody>
          <a:bodyPr/>
          <a:lstStyle/>
          <a:p>
            <a:pPr>
              <a:buFont typeface="Arial" charset="0"/>
              <a:buNone/>
            </a:pPr>
            <a:r>
              <a:rPr lang="en-NZ" smtClean="0"/>
              <a:t>The difference between what is said and what is meant.</a:t>
            </a:r>
          </a:p>
          <a:p>
            <a:pPr>
              <a:buFont typeface="Arial" charset="0"/>
              <a:buNone/>
            </a:pPr>
            <a:endParaRPr lang="en-NZ" smtClean="0"/>
          </a:p>
          <a:p>
            <a:pPr>
              <a:buFont typeface="Arial" charset="0"/>
              <a:buNone/>
            </a:pPr>
            <a:r>
              <a:rPr lang="en-NZ" smtClean="0"/>
              <a:t>The difference between what is intended/expected and what the actual result is.</a:t>
            </a:r>
          </a:p>
          <a:p>
            <a:pPr>
              <a:buFont typeface="Arial" charset="0"/>
              <a:buNone/>
            </a:pPr>
            <a:endParaRPr lang="en-NZ" smtClean="0"/>
          </a:p>
          <a:p>
            <a:pPr>
              <a:buFont typeface="Arial" charset="0"/>
              <a:buNone/>
            </a:pPr>
            <a:r>
              <a:rPr lang="en-NZ" smtClean="0"/>
              <a:t>Eg.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itle 1"/>
          <p:cNvSpPr>
            <a:spLocks noGrp="1"/>
          </p:cNvSpPr>
          <p:nvPr>
            <p:ph type="title"/>
          </p:nvPr>
        </p:nvSpPr>
        <p:spPr/>
        <p:txBody>
          <a:bodyPr/>
          <a:lstStyle/>
          <a:p>
            <a:r>
              <a:rPr lang="en-NZ" smtClean="0"/>
              <a:t>Dramatic Irony</a:t>
            </a:r>
          </a:p>
        </p:txBody>
      </p:sp>
      <p:sp>
        <p:nvSpPr>
          <p:cNvPr id="14338" name="Content Placeholder 2"/>
          <p:cNvSpPr>
            <a:spLocks noGrp="1"/>
          </p:cNvSpPr>
          <p:nvPr>
            <p:ph idx="1"/>
          </p:nvPr>
        </p:nvSpPr>
        <p:spPr/>
        <p:txBody>
          <a:bodyPr/>
          <a:lstStyle/>
          <a:p>
            <a:pPr>
              <a:buFont typeface="Arial" charset="0"/>
              <a:buNone/>
            </a:pPr>
            <a:r>
              <a:rPr lang="en-NZ" smtClean="0"/>
              <a:t>When the reader knows more than the characters.</a:t>
            </a:r>
          </a:p>
          <a:p>
            <a:pPr>
              <a:buFont typeface="Arial" charset="0"/>
              <a:buNone/>
            </a:pPr>
            <a:endParaRPr lang="en-NZ" smtClean="0"/>
          </a:p>
          <a:p>
            <a:pPr>
              <a:buFont typeface="Arial" charset="0"/>
              <a:buNone/>
            </a:pPr>
            <a:r>
              <a:rPr lang="en-NZ" smtClean="0"/>
              <a:t>Eg.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a:spLocks noGrp="1"/>
          </p:cNvSpPr>
          <p:nvPr>
            <p:ph type="title"/>
          </p:nvPr>
        </p:nvSpPr>
        <p:spPr/>
        <p:txBody>
          <a:bodyPr/>
          <a:lstStyle/>
          <a:p>
            <a:endParaRPr lang="en-NZ" smtClean="0"/>
          </a:p>
        </p:txBody>
      </p:sp>
      <p:sp>
        <p:nvSpPr>
          <p:cNvPr id="15362" name="Content Placeholder 2"/>
          <p:cNvSpPr>
            <a:spLocks noGrp="1"/>
          </p:cNvSpPr>
          <p:nvPr>
            <p:ph idx="1"/>
          </p:nvPr>
        </p:nvSpPr>
        <p:spPr/>
        <p:txBody>
          <a:bodyPr/>
          <a:lstStyle/>
          <a:p>
            <a:r>
              <a:rPr lang="en-NZ" smtClean="0"/>
              <a:t>While Christopher may not want to be funny in his book, humor nevertheless arises from his unique view of theworld around him. </a:t>
            </a:r>
          </a:p>
          <a:p>
            <a:endParaRPr lang="en-NZ" smtClean="0"/>
          </a:p>
          <a:p>
            <a:r>
              <a:rPr lang="en-NZ" smtClean="0"/>
              <a:t>"This will not be a funny book," he tells us. There is </a:t>
            </a:r>
            <a:r>
              <a:rPr lang="en-NZ" u="sng" smtClean="0"/>
              <a:t>irony</a:t>
            </a:r>
            <a:r>
              <a:rPr lang="en-NZ" smtClean="0"/>
              <a:t> here, for this is a very funny book.</a:t>
            </a:r>
          </a:p>
          <a:p>
            <a:endParaRPr lang="en-NZ" smtClean="0"/>
          </a:p>
          <a:p>
            <a:endParaRPr lang="en-NZ" smtClean="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Title 1"/>
          <p:cNvSpPr>
            <a:spLocks noGrp="1"/>
          </p:cNvSpPr>
          <p:nvPr>
            <p:ph type="title"/>
          </p:nvPr>
        </p:nvSpPr>
        <p:spPr/>
        <p:txBody>
          <a:bodyPr/>
          <a:lstStyle/>
          <a:p>
            <a:endParaRPr lang="en-NZ" smtClean="0"/>
          </a:p>
        </p:txBody>
      </p:sp>
      <p:sp>
        <p:nvSpPr>
          <p:cNvPr id="3" name="Content Placeholder 2"/>
          <p:cNvSpPr>
            <a:spLocks noGrp="1"/>
          </p:cNvSpPr>
          <p:nvPr>
            <p:ph idx="1"/>
          </p:nvPr>
        </p:nvSpPr>
        <p:spPr/>
        <p:txBody>
          <a:bodyPr rtlCol="0">
            <a:normAutofit fontScale="77500" lnSpcReduction="20000"/>
          </a:bodyPr>
          <a:lstStyle/>
          <a:p>
            <a:pPr fontAlgn="auto">
              <a:spcAft>
                <a:spcPts val="0"/>
              </a:spcAft>
              <a:buFont typeface="Arial" pitchFamily="34" charset="0"/>
              <a:buNone/>
              <a:defRPr/>
            </a:pPr>
            <a:r>
              <a:rPr lang="en-NZ" b="1" i="1" dirty="0"/>
              <a:t>All the other children at my school are stupid. Except I'm not meant to call them stupid, </a:t>
            </a:r>
            <a:r>
              <a:rPr lang="en-NZ" b="1" i="1" dirty="0" smtClean="0"/>
              <a:t>even</a:t>
            </a:r>
            <a:r>
              <a:rPr lang="en-NZ" dirty="0" smtClean="0"/>
              <a:t> </a:t>
            </a:r>
            <a:r>
              <a:rPr lang="en-NZ" b="1" i="1" dirty="0" smtClean="0"/>
              <a:t>though </a:t>
            </a:r>
            <a:r>
              <a:rPr lang="en-NZ" b="1" i="1" dirty="0"/>
              <a:t>this is what they are. I'm meant to say that they have learning difficulties or that </a:t>
            </a:r>
            <a:r>
              <a:rPr lang="en-NZ" b="1" i="1" dirty="0" smtClean="0"/>
              <a:t>they</a:t>
            </a:r>
            <a:r>
              <a:rPr lang="en-NZ" dirty="0" smtClean="0"/>
              <a:t> </a:t>
            </a:r>
            <a:r>
              <a:rPr lang="en-NZ" b="1" i="1" dirty="0" smtClean="0"/>
              <a:t>have </a:t>
            </a:r>
            <a:r>
              <a:rPr lang="en-NZ" b="1" i="1" dirty="0"/>
              <a:t>special needs. But this is stupid because everyone has learning difficulties </a:t>
            </a:r>
            <a:r>
              <a:rPr lang="en-NZ" b="1" i="1" dirty="0" smtClean="0"/>
              <a:t>because</a:t>
            </a:r>
            <a:r>
              <a:rPr lang="en-NZ" dirty="0" smtClean="0"/>
              <a:t> </a:t>
            </a:r>
            <a:r>
              <a:rPr lang="en-NZ" b="1" i="1" dirty="0" smtClean="0"/>
              <a:t>learning </a:t>
            </a:r>
            <a:r>
              <a:rPr lang="en-NZ" b="1" i="1" dirty="0"/>
              <a:t>to speak French or understanding relativity is difficult and also everyone has </a:t>
            </a:r>
            <a:r>
              <a:rPr lang="en-NZ" b="1" i="1" dirty="0" smtClean="0"/>
              <a:t>special</a:t>
            </a:r>
            <a:r>
              <a:rPr lang="en-NZ" dirty="0" smtClean="0"/>
              <a:t> </a:t>
            </a:r>
            <a:r>
              <a:rPr lang="en-NZ" b="1" i="1" dirty="0" smtClean="0"/>
              <a:t>needs</a:t>
            </a:r>
            <a:r>
              <a:rPr lang="en-NZ" b="1" i="1" dirty="0"/>
              <a:t>, like Father, who has to carry a little packet of artificial sweetening tablets around </a:t>
            </a:r>
            <a:r>
              <a:rPr lang="en-NZ" b="1" i="1" dirty="0" smtClean="0"/>
              <a:t>with</a:t>
            </a:r>
            <a:r>
              <a:rPr lang="en-NZ" dirty="0" smtClean="0"/>
              <a:t> </a:t>
            </a:r>
            <a:r>
              <a:rPr lang="en-NZ" b="1" i="1" dirty="0" smtClean="0"/>
              <a:t>him </a:t>
            </a:r>
            <a:r>
              <a:rPr lang="en-NZ" b="1" i="1" dirty="0"/>
              <a:t>to put in his coffee to stop him from getting fat, or Mrs. Peters, who wears a </a:t>
            </a:r>
            <a:r>
              <a:rPr lang="en-NZ" b="1" i="1" dirty="0" smtClean="0"/>
              <a:t>beige-</a:t>
            </a:r>
            <a:r>
              <a:rPr lang="en-NZ" b="1" i="1" dirty="0" err="1" smtClean="0"/>
              <a:t>colored</a:t>
            </a:r>
            <a:r>
              <a:rPr lang="en-NZ" dirty="0" smtClean="0"/>
              <a:t> </a:t>
            </a:r>
            <a:r>
              <a:rPr lang="en-NZ" b="1" i="1" dirty="0" smtClean="0"/>
              <a:t>hearing </a:t>
            </a:r>
            <a:r>
              <a:rPr lang="en-NZ" b="1" i="1" dirty="0"/>
              <a:t>aid, or Siobhan, who has glasses so thick that they give you a headache if you </a:t>
            </a:r>
            <a:r>
              <a:rPr lang="en-NZ" b="1" i="1" dirty="0" smtClean="0"/>
              <a:t>borrow</a:t>
            </a:r>
            <a:r>
              <a:rPr lang="en-NZ" dirty="0" smtClean="0"/>
              <a:t> </a:t>
            </a:r>
            <a:r>
              <a:rPr lang="en-NZ" b="1" i="1" dirty="0" smtClean="0"/>
              <a:t>them</a:t>
            </a:r>
            <a:r>
              <a:rPr lang="en-NZ" b="1" i="1" dirty="0"/>
              <a:t>, and none of these people are Special Needs, even if they have special needs. </a:t>
            </a:r>
            <a:r>
              <a:rPr lang="en-NZ" dirty="0"/>
              <a:t>(43-44)</a:t>
            </a:r>
          </a:p>
          <a:p>
            <a:pPr fontAlgn="auto">
              <a:spcAft>
                <a:spcPts val="0"/>
              </a:spcAft>
              <a:buFont typeface="Arial" pitchFamily="34" charset="0"/>
              <a:buNone/>
              <a:defRPr/>
            </a:pPr>
            <a:endParaRPr lang="en-NZ"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Title 1"/>
          <p:cNvSpPr>
            <a:spLocks noGrp="1"/>
          </p:cNvSpPr>
          <p:nvPr>
            <p:ph type="title"/>
          </p:nvPr>
        </p:nvSpPr>
        <p:spPr/>
        <p:txBody>
          <a:bodyPr/>
          <a:lstStyle/>
          <a:p>
            <a:endParaRPr lang="en-NZ" smtClean="0"/>
          </a:p>
        </p:txBody>
      </p:sp>
      <p:sp>
        <p:nvSpPr>
          <p:cNvPr id="17410" name="Content Placeholder 2"/>
          <p:cNvSpPr>
            <a:spLocks noGrp="1"/>
          </p:cNvSpPr>
          <p:nvPr>
            <p:ph idx="1"/>
          </p:nvPr>
        </p:nvSpPr>
        <p:spPr/>
        <p:txBody>
          <a:bodyPr/>
          <a:lstStyle/>
          <a:p>
            <a:r>
              <a:rPr lang="en-NZ" smtClean="0"/>
              <a:t>Why is there humour here?  </a:t>
            </a:r>
          </a:p>
          <a:p>
            <a:pPr>
              <a:buFont typeface="Arial" charset="0"/>
              <a:buNone/>
            </a:pPr>
            <a:r>
              <a:rPr lang="en-NZ" smtClean="0"/>
              <a:t>		- the unexpected</a:t>
            </a:r>
          </a:p>
          <a:p>
            <a:pPr>
              <a:buFont typeface="Arial" charset="0"/>
              <a:buNone/>
            </a:pPr>
            <a:r>
              <a:rPr lang="en-NZ" smtClean="0"/>
              <a:t>		- the irony</a:t>
            </a:r>
          </a:p>
          <a:p>
            <a:pPr>
              <a:buFont typeface="Arial" charset="0"/>
              <a:buNone/>
            </a:pPr>
            <a:r>
              <a:rPr lang="en-NZ" smtClean="0"/>
              <a:t>		- the truth/honesty</a:t>
            </a:r>
          </a:p>
          <a:p>
            <a:pPr>
              <a:buFont typeface="Arial" charset="0"/>
              <a:buNone/>
            </a:pPr>
            <a:r>
              <a:rPr lang="en-NZ" smtClean="0"/>
              <a:t>		- the logic</a:t>
            </a:r>
          </a:p>
          <a:p>
            <a:pPr>
              <a:buFont typeface="Arial" charset="0"/>
              <a:buNone/>
            </a:pPr>
            <a:r>
              <a:rPr lang="en-NZ" smtClean="0"/>
              <a:t>Does Christopher intend it to be funny?</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Title 1"/>
          <p:cNvSpPr>
            <a:spLocks noGrp="1"/>
          </p:cNvSpPr>
          <p:nvPr>
            <p:ph type="title"/>
          </p:nvPr>
        </p:nvSpPr>
        <p:spPr/>
        <p:txBody>
          <a:bodyPr/>
          <a:lstStyle/>
          <a:p>
            <a:endParaRPr lang="en-NZ" smtClean="0"/>
          </a:p>
        </p:txBody>
      </p:sp>
      <p:sp>
        <p:nvSpPr>
          <p:cNvPr id="3" name="Content Placeholder 2"/>
          <p:cNvSpPr>
            <a:spLocks noGrp="1"/>
          </p:cNvSpPr>
          <p:nvPr>
            <p:ph idx="1"/>
          </p:nvPr>
        </p:nvSpPr>
        <p:spPr/>
        <p:txBody>
          <a:bodyPr rtlCol="0">
            <a:normAutofit fontScale="92500"/>
          </a:bodyPr>
          <a:lstStyle/>
          <a:p>
            <a:pPr fontAlgn="auto">
              <a:spcAft>
                <a:spcPts val="0"/>
              </a:spcAft>
              <a:buFont typeface="Arial" pitchFamily="34" charset="0"/>
              <a:buChar char="•"/>
              <a:defRPr/>
            </a:pPr>
            <a:r>
              <a:rPr lang="en-NZ" dirty="0"/>
              <a:t>Christopher’s </a:t>
            </a:r>
            <a:r>
              <a:rPr lang="en-NZ" b="1" dirty="0"/>
              <a:t>style</a:t>
            </a:r>
            <a:r>
              <a:rPr lang="en-NZ" dirty="0"/>
              <a:t> of narration reflects his mind.</a:t>
            </a:r>
          </a:p>
          <a:p>
            <a:pPr fontAlgn="auto">
              <a:spcAft>
                <a:spcPts val="0"/>
              </a:spcAft>
              <a:buFont typeface="Arial" pitchFamily="34" charset="0"/>
              <a:buChar char="•"/>
              <a:defRPr/>
            </a:pPr>
            <a:r>
              <a:rPr lang="en-NZ" dirty="0"/>
              <a:t>Voice –  talking </a:t>
            </a:r>
            <a:r>
              <a:rPr lang="en-NZ" b="1" dirty="0"/>
              <a:t>about </a:t>
            </a:r>
            <a:r>
              <a:rPr lang="en-NZ" b="1" dirty="0" err="1"/>
              <a:t>Asperger’s</a:t>
            </a:r>
            <a:r>
              <a:rPr lang="en-NZ" b="1" dirty="0"/>
              <a:t> Syndrome from the inside out.</a:t>
            </a:r>
            <a:endParaRPr lang="en-NZ" dirty="0"/>
          </a:p>
          <a:p>
            <a:pPr fontAlgn="auto">
              <a:spcAft>
                <a:spcPts val="0"/>
              </a:spcAft>
              <a:buFont typeface="Arial" pitchFamily="34" charset="0"/>
              <a:buNone/>
              <a:defRPr/>
            </a:pPr>
            <a:r>
              <a:rPr lang="en-NZ" dirty="0" smtClean="0"/>
              <a:t>Given the </a:t>
            </a:r>
            <a:r>
              <a:rPr lang="en-NZ" dirty="0"/>
              <a:t>antisocial symptoms of conditions </a:t>
            </a:r>
            <a:r>
              <a:rPr lang="en-NZ" dirty="0" smtClean="0"/>
              <a:t>like autism </a:t>
            </a:r>
            <a:r>
              <a:rPr lang="en-NZ" dirty="0"/>
              <a:t>and </a:t>
            </a:r>
            <a:r>
              <a:rPr lang="en-NZ" dirty="0" err="1"/>
              <a:t>Asperger</a:t>
            </a:r>
            <a:r>
              <a:rPr lang="en-NZ" dirty="0"/>
              <a:t> Syndrome, doesn’t    usually </a:t>
            </a:r>
            <a:r>
              <a:rPr lang="en-NZ" i="1" dirty="0"/>
              <a:t>have</a:t>
            </a:r>
            <a:r>
              <a:rPr lang="en-NZ" dirty="0"/>
              <a:t> a voice in our cultural </a:t>
            </a:r>
            <a:r>
              <a:rPr lang="en-NZ" dirty="0" smtClean="0"/>
              <a:t>conversations,</a:t>
            </a:r>
          </a:p>
          <a:p>
            <a:pPr fontAlgn="auto">
              <a:spcAft>
                <a:spcPts val="0"/>
              </a:spcAft>
              <a:buFont typeface="Arial" pitchFamily="34" charset="0"/>
              <a:buNone/>
              <a:defRPr/>
            </a:pPr>
            <a:r>
              <a:rPr lang="en-NZ" dirty="0" smtClean="0"/>
              <a:t>Christopher’s </a:t>
            </a:r>
            <a:r>
              <a:rPr lang="en-NZ" dirty="0"/>
              <a:t>story puts a human heart and a human face on a “syndrome.”  He makes it real.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itle 1"/>
          <p:cNvSpPr>
            <a:spLocks noGrp="1"/>
          </p:cNvSpPr>
          <p:nvPr>
            <p:ph type="title"/>
          </p:nvPr>
        </p:nvSpPr>
        <p:spPr/>
        <p:txBody>
          <a:bodyPr/>
          <a:lstStyle/>
          <a:p>
            <a:r>
              <a:rPr lang="en-NZ" smtClean="0"/>
              <a:t>How does he do this?</a:t>
            </a:r>
          </a:p>
        </p:txBody>
      </p:sp>
      <p:sp>
        <p:nvSpPr>
          <p:cNvPr id="3" name="Content Placeholder 2"/>
          <p:cNvSpPr>
            <a:spLocks noGrp="1"/>
          </p:cNvSpPr>
          <p:nvPr>
            <p:ph idx="1"/>
          </p:nvPr>
        </p:nvSpPr>
        <p:spPr/>
        <p:txBody>
          <a:bodyPr rtlCol="0">
            <a:normAutofit fontScale="92500" lnSpcReduction="20000"/>
          </a:bodyPr>
          <a:lstStyle/>
          <a:p>
            <a:pPr fontAlgn="auto">
              <a:spcAft>
                <a:spcPts val="0"/>
              </a:spcAft>
              <a:buFont typeface="Arial" pitchFamily="34" charset="0"/>
              <a:buNone/>
              <a:defRPr/>
            </a:pPr>
            <a:r>
              <a:rPr lang="en-NZ" dirty="0" smtClean="0"/>
              <a:t>Language choice:</a:t>
            </a:r>
          </a:p>
          <a:p>
            <a:pPr fontAlgn="auto">
              <a:spcAft>
                <a:spcPts val="0"/>
              </a:spcAft>
              <a:buFont typeface="Arial" pitchFamily="34" charset="0"/>
              <a:buNone/>
              <a:defRPr/>
            </a:pPr>
            <a:endParaRPr lang="en-NZ" dirty="0"/>
          </a:p>
          <a:p>
            <a:pPr fontAlgn="auto">
              <a:spcAft>
                <a:spcPts val="0"/>
              </a:spcAft>
              <a:buFont typeface="Arial" pitchFamily="34" charset="0"/>
              <a:buNone/>
              <a:defRPr/>
            </a:pPr>
            <a:r>
              <a:rPr lang="en-NZ" dirty="0" smtClean="0"/>
              <a:t>Sentence structure:</a:t>
            </a:r>
          </a:p>
          <a:p>
            <a:pPr fontAlgn="auto">
              <a:spcAft>
                <a:spcPts val="0"/>
              </a:spcAft>
              <a:buFont typeface="Arial" pitchFamily="34" charset="0"/>
              <a:buNone/>
              <a:defRPr/>
            </a:pPr>
            <a:endParaRPr lang="en-NZ" dirty="0"/>
          </a:p>
          <a:p>
            <a:pPr fontAlgn="auto">
              <a:spcAft>
                <a:spcPts val="0"/>
              </a:spcAft>
              <a:buFont typeface="Arial" pitchFamily="34" charset="0"/>
              <a:buNone/>
              <a:defRPr/>
            </a:pPr>
            <a:r>
              <a:rPr lang="en-NZ" dirty="0" smtClean="0"/>
              <a:t>Visual features:</a:t>
            </a:r>
          </a:p>
          <a:p>
            <a:pPr fontAlgn="auto">
              <a:spcAft>
                <a:spcPts val="0"/>
              </a:spcAft>
              <a:buFont typeface="Arial" pitchFamily="34" charset="0"/>
              <a:buNone/>
              <a:defRPr/>
            </a:pPr>
            <a:endParaRPr lang="en-NZ" dirty="0"/>
          </a:p>
          <a:p>
            <a:pPr fontAlgn="auto">
              <a:spcAft>
                <a:spcPts val="0"/>
              </a:spcAft>
              <a:buFont typeface="Arial" pitchFamily="34" charset="0"/>
              <a:buNone/>
              <a:defRPr/>
            </a:pPr>
            <a:r>
              <a:rPr lang="en-NZ" dirty="0"/>
              <a:t>What does he add in that other authors don’t?</a:t>
            </a:r>
          </a:p>
          <a:p>
            <a:pPr fontAlgn="auto">
              <a:spcAft>
                <a:spcPts val="0"/>
              </a:spcAft>
              <a:buFont typeface="Arial" pitchFamily="34" charset="0"/>
              <a:buNone/>
              <a:defRPr/>
            </a:pPr>
            <a:endParaRPr lang="en-NZ" dirty="0" smtClean="0"/>
          </a:p>
          <a:p>
            <a:pPr fontAlgn="auto">
              <a:spcAft>
                <a:spcPts val="0"/>
              </a:spcAft>
              <a:buFont typeface="Arial" pitchFamily="34" charset="0"/>
              <a:buNone/>
              <a:defRPr/>
            </a:pPr>
            <a:r>
              <a:rPr lang="en-NZ" dirty="0" smtClean="0"/>
              <a:t>What </a:t>
            </a:r>
            <a:r>
              <a:rPr lang="en-NZ" dirty="0"/>
              <a:t>does he miss out that other authors don’t?</a:t>
            </a:r>
          </a:p>
          <a:p>
            <a:pPr fontAlgn="auto">
              <a:spcAft>
                <a:spcPts val="0"/>
              </a:spcAft>
              <a:buFont typeface="Arial" pitchFamily="34" charset="0"/>
              <a:buNone/>
              <a:defRPr/>
            </a:pPr>
            <a:endParaRPr lang="en-NZ"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Title 1"/>
          <p:cNvSpPr>
            <a:spLocks noGrp="1"/>
          </p:cNvSpPr>
          <p:nvPr>
            <p:ph type="title"/>
          </p:nvPr>
        </p:nvSpPr>
        <p:spPr/>
        <p:txBody>
          <a:bodyPr/>
          <a:lstStyle/>
          <a:p>
            <a:endParaRPr lang="en-NZ" smtClean="0"/>
          </a:p>
        </p:txBody>
      </p:sp>
      <p:sp>
        <p:nvSpPr>
          <p:cNvPr id="20482" name="Content Placeholder 2"/>
          <p:cNvSpPr>
            <a:spLocks noGrp="1"/>
          </p:cNvSpPr>
          <p:nvPr>
            <p:ph idx="1"/>
          </p:nvPr>
        </p:nvSpPr>
        <p:spPr/>
        <p:txBody>
          <a:bodyPr/>
          <a:lstStyle/>
          <a:p>
            <a:r>
              <a:rPr lang="en-NZ" smtClean="0"/>
              <a:t>Haddon brings a sense of nobility−−indeed superiority−−to his character by letting him define his condition and behaviours in his own terms. This is an immensely complex creative process that can flow smoothly and credibly only from the pen of a truly gifted writer.</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41</TotalTime>
  <Words>357</Words>
  <Application>Microsoft Office PowerPoint</Application>
  <PresentationFormat>On-screen Show (4:3)</PresentationFormat>
  <Paragraphs>35</Paragraphs>
  <Slides>8</Slides>
  <Notes>0</Notes>
  <HiddenSlides>0</HiddenSlides>
  <MMClips>0</MMClips>
  <ScaleCrop>false</ScaleCrop>
  <HeadingPairs>
    <vt:vector size="6" baseType="variant">
      <vt:variant>
        <vt:lpstr>Fonts Used</vt:lpstr>
      </vt:variant>
      <vt:variant>
        <vt:i4>2</vt:i4>
      </vt:variant>
      <vt:variant>
        <vt:lpstr>Design Template</vt:lpstr>
      </vt:variant>
      <vt:variant>
        <vt:i4>1</vt:i4>
      </vt:variant>
      <vt:variant>
        <vt:lpstr>Slide Titles</vt:lpstr>
      </vt:variant>
      <vt:variant>
        <vt:i4>8</vt:i4>
      </vt:variant>
    </vt:vector>
  </HeadingPairs>
  <TitlesOfParts>
    <vt:vector size="11" baseType="lpstr">
      <vt:lpstr>Calibri</vt:lpstr>
      <vt:lpstr>Arial</vt:lpstr>
      <vt:lpstr>Office Theme</vt:lpstr>
      <vt:lpstr>Irony</vt:lpstr>
      <vt:lpstr>Dramatic Irony</vt:lpstr>
      <vt:lpstr>Slide 3</vt:lpstr>
      <vt:lpstr>Slide 4</vt:lpstr>
      <vt:lpstr>Slide 5</vt:lpstr>
      <vt:lpstr>Slide 6</vt:lpstr>
      <vt:lpstr>How does he do this?</vt:lpstr>
      <vt:lpstr>Slide 8</vt:lpstr>
    </vt:vector>
  </TitlesOfParts>
  <Company>Marlborough Girls' College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Irony</dc:title>
  <dc:creator>nicolac</dc:creator>
  <cp:lastModifiedBy>Ministry of Education</cp:lastModifiedBy>
  <cp:revision>2</cp:revision>
  <dcterms:created xsi:type="dcterms:W3CDTF">2008-09-23T09:46:00Z</dcterms:created>
  <dcterms:modified xsi:type="dcterms:W3CDTF">2009-05-04T03:48:37Z</dcterms:modified>
</cp:coreProperties>
</file>